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222" r:id="rId1"/>
  </p:sldMasterIdLst>
  <p:sldIdLst>
    <p:sldId id="256" r:id="rId2"/>
    <p:sldId id="282" r:id="rId3"/>
    <p:sldId id="28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митрий" initials="Д" lastIdx="0" clrIdx="0">
    <p:extLst>
      <p:ext uri="{19B8F6BF-5375-455C-9EA6-DF929625EA0E}">
        <p15:presenceInfo xmlns:p15="http://schemas.microsoft.com/office/powerpoint/2012/main" userId="Дмитрий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C3BE"/>
    <a:srgbClr val="B9BF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955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523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226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356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837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2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685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203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356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349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975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43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  <p:sldLayoutId id="2147484224" r:id="rId2"/>
    <p:sldLayoutId id="2147484225" r:id="rId3"/>
    <p:sldLayoutId id="2147484226" r:id="rId4"/>
    <p:sldLayoutId id="2147484227" r:id="rId5"/>
    <p:sldLayoutId id="2147484228" r:id="rId6"/>
    <p:sldLayoutId id="2147484229" r:id="rId7"/>
    <p:sldLayoutId id="2147484230" r:id="rId8"/>
    <p:sldLayoutId id="2147484231" r:id="rId9"/>
    <p:sldLayoutId id="2147484232" r:id="rId10"/>
    <p:sldLayoutId id="21474842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B509E2-CFCA-4B44-A473-C1D5E6C16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0" cap="none" spc="-5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№61» </a:t>
            </a:r>
            <a:r>
              <a:rPr lang="ru-RU" sz="3600" b="0" cap="none" spc="-5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sz="3600" b="0" cap="none" spc="-5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Самара</a:t>
            </a:r>
            <a:br>
              <a:rPr lang="ru-RU" sz="3600" b="0" cap="none" spc="-5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0" cap="none" spc="-5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Тема:«Мнемотехника</a:t>
            </a:r>
            <a:r>
              <a:rPr lang="ru-RU" sz="3600" b="0" cap="none" spc="-5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игровой набор «Дары </a:t>
            </a:r>
            <a:r>
              <a:rPr lang="ru-RU" sz="3600" b="0" cap="none" spc="-5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Фребеля</a:t>
            </a:r>
            <a:r>
              <a:rPr lang="ru-RU" sz="3600" b="0" cap="none" spc="-5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как средство повышения качества речевого развития старших дошкольников».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0258EF-A63E-4F3A-9411-B9D4B72A9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09928" y="5048250"/>
            <a:ext cx="8769096" cy="470076"/>
          </a:xfrm>
        </p:spPr>
        <p:txBody>
          <a:bodyPr/>
          <a:lstStyle/>
          <a:p>
            <a:pPr lvl="0"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</a:pPr>
            <a:r>
              <a:rPr lang="ru-RU" sz="2400" cap="all" spc="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2400" cap="all" spc="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Шамкина</a:t>
            </a:r>
            <a:r>
              <a:rPr lang="ru-RU" sz="2400" cap="all" spc="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Вадимовна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9768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8D0DDA-FCE6-4058-B39A-A9C6DE2A5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735148-42DE-41E1-947C-4B86913A4E35}"/>
              </a:ext>
            </a:extLst>
          </p:cNvPr>
          <p:cNvSpPr txBox="1"/>
          <p:nvPr/>
        </p:nvSpPr>
        <p:spPr>
          <a:xfrm>
            <a:off x="1315453" y="208547"/>
            <a:ext cx="101706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Заучивание отрывка из стихотворения </a:t>
            </a:r>
            <a:r>
              <a:rPr lang="ru-RU" sz="4000" dirty="0" err="1"/>
              <a:t>А.Фета</a:t>
            </a:r>
            <a:r>
              <a:rPr lang="ru-RU" sz="4000" dirty="0"/>
              <a:t> «Мама! Глянь-ка из окошка…»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AE0DA9-4139-4C01-8003-7A32B72ED806}"/>
              </a:ext>
            </a:extLst>
          </p:cNvPr>
          <p:cNvSpPr txBox="1"/>
          <p:nvPr/>
        </p:nvSpPr>
        <p:spPr>
          <a:xfrm>
            <a:off x="609600" y="5967663"/>
            <a:ext cx="11197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Мама! глянь-ка из окошка </a:t>
            </a:r>
          </a:p>
        </p:txBody>
      </p:sp>
    </p:spTree>
    <p:extLst>
      <p:ext uri="{BB962C8B-B14F-4D97-AF65-F5344CB8AC3E}">
        <p14:creationId xmlns:p14="http://schemas.microsoft.com/office/powerpoint/2010/main" val="3619251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5E8986-D944-44FA-875B-69B61CB4C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C4F162-CEC8-44A6-9992-3EA93455C357}"/>
              </a:ext>
            </a:extLst>
          </p:cNvPr>
          <p:cNvSpPr txBox="1"/>
          <p:nvPr/>
        </p:nvSpPr>
        <p:spPr>
          <a:xfrm>
            <a:off x="561474" y="5422232"/>
            <a:ext cx="11133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Знать, вчера недаром кошка</a:t>
            </a:r>
          </a:p>
        </p:txBody>
      </p:sp>
    </p:spTree>
    <p:extLst>
      <p:ext uri="{BB962C8B-B14F-4D97-AF65-F5344CB8AC3E}">
        <p14:creationId xmlns:p14="http://schemas.microsoft.com/office/powerpoint/2010/main" val="3427725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914561-8552-4119-AFDA-46495BD5A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D895B2-184A-4CE1-B9F9-4759E5E7FB0B}"/>
              </a:ext>
            </a:extLst>
          </p:cNvPr>
          <p:cNvSpPr txBox="1"/>
          <p:nvPr/>
        </p:nvSpPr>
        <p:spPr>
          <a:xfrm>
            <a:off x="1868537" y="5725707"/>
            <a:ext cx="8005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Умывала нос:</a:t>
            </a:r>
          </a:p>
        </p:txBody>
      </p:sp>
    </p:spTree>
    <p:extLst>
      <p:ext uri="{BB962C8B-B14F-4D97-AF65-F5344CB8AC3E}">
        <p14:creationId xmlns:p14="http://schemas.microsoft.com/office/powerpoint/2010/main" val="1356928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150571-FEB2-41E0-BC0A-17725CEF6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5E08F5-E1F6-4AD9-A242-AC6A28CF2EA4}"/>
              </a:ext>
            </a:extLst>
          </p:cNvPr>
          <p:cNvSpPr txBox="1"/>
          <p:nvPr/>
        </p:nvSpPr>
        <p:spPr>
          <a:xfrm>
            <a:off x="1130968" y="6192694"/>
            <a:ext cx="9930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Грязи нет, весь двор одело,</a:t>
            </a:r>
          </a:p>
        </p:txBody>
      </p:sp>
    </p:spTree>
    <p:extLst>
      <p:ext uri="{BB962C8B-B14F-4D97-AF65-F5344CB8AC3E}">
        <p14:creationId xmlns:p14="http://schemas.microsoft.com/office/powerpoint/2010/main" val="877874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797A85-8951-449E-A43F-477B94DEE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2B68A5-7963-4475-A0DD-544CBCD462E7}"/>
              </a:ext>
            </a:extLst>
          </p:cNvPr>
          <p:cNvSpPr txBox="1"/>
          <p:nvPr/>
        </p:nvSpPr>
        <p:spPr>
          <a:xfrm>
            <a:off x="609600" y="5342021"/>
            <a:ext cx="10331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Посветлело, побелело </a:t>
            </a:r>
          </a:p>
        </p:txBody>
      </p:sp>
    </p:spTree>
    <p:extLst>
      <p:ext uri="{BB962C8B-B14F-4D97-AF65-F5344CB8AC3E}">
        <p14:creationId xmlns:p14="http://schemas.microsoft.com/office/powerpoint/2010/main" val="2416440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97EC73-FD81-449A-B50E-CBD6D0181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C01BDD-80B0-4FB6-8F5D-B1430A546C09}"/>
              </a:ext>
            </a:extLst>
          </p:cNvPr>
          <p:cNvSpPr txBox="1"/>
          <p:nvPr/>
        </p:nvSpPr>
        <p:spPr>
          <a:xfrm>
            <a:off x="1331495" y="5390147"/>
            <a:ext cx="9801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Видно, есть мороз.</a:t>
            </a:r>
          </a:p>
        </p:txBody>
      </p:sp>
    </p:spTree>
    <p:extLst>
      <p:ext uri="{BB962C8B-B14F-4D97-AF65-F5344CB8AC3E}">
        <p14:creationId xmlns:p14="http://schemas.microsoft.com/office/powerpoint/2010/main" val="2090139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C800DD-4C04-4C53-B10E-507F32EFF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17" y="0"/>
            <a:ext cx="360045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A88C1A-30FD-489F-B574-D5F3A6FF610B}"/>
              </a:ext>
            </a:extLst>
          </p:cNvPr>
          <p:cNvSpPr txBox="1"/>
          <p:nvPr/>
        </p:nvSpPr>
        <p:spPr>
          <a:xfrm>
            <a:off x="4764505" y="401053"/>
            <a:ext cx="694623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Мама! глянь-ка из окошка —</a:t>
            </a:r>
            <a:br>
              <a:rPr lang="ru-RU" sz="3200" dirty="0"/>
            </a:br>
            <a:endParaRPr lang="ru-RU" sz="3200" dirty="0"/>
          </a:p>
          <a:p>
            <a:r>
              <a:rPr lang="ru-RU" sz="3200" dirty="0"/>
              <a:t>Знать, вчера недаром кошка</a:t>
            </a:r>
            <a:br>
              <a:rPr lang="ru-RU" sz="3200" dirty="0"/>
            </a:br>
            <a:endParaRPr lang="ru-RU" sz="3200" dirty="0"/>
          </a:p>
          <a:p>
            <a:r>
              <a:rPr lang="ru-RU" sz="3200" dirty="0"/>
              <a:t>Умывала нос:</a:t>
            </a:r>
            <a:br>
              <a:rPr lang="ru-RU" sz="3200" dirty="0"/>
            </a:br>
            <a:endParaRPr lang="ru-RU" sz="3200" dirty="0"/>
          </a:p>
          <a:p>
            <a:r>
              <a:rPr lang="ru-RU" sz="3200" dirty="0"/>
              <a:t>Грязи нет, весь двор одело,</a:t>
            </a:r>
            <a:br>
              <a:rPr lang="ru-RU" sz="3200" dirty="0"/>
            </a:br>
            <a:endParaRPr lang="ru-RU" sz="3200" dirty="0"/>
          </a:p>
          <a:p>
            <a:endParaRPr lang="ru-RU" sz="3200" dirty="0"/>
          </a:p>
          <a:p>
            <a:r>
              <a:rPr lang="ru-RU" sz="3200" dirty="0"/>
              <a:t>Посветлело, побелело —</a:t>
            </a:r>
            <a:br>
              <a:rPr lang="ru-RU" sz="3200" dirty="0"/>
            </a:br>
            <a:endParaRPr lang="ru-RU" sz="3200" dirty="0"/>
          </a:p>
          <a:p>
            <a:r>
              <a:rPr lang="ru-RU" sz="3200" dirty="0"/>
              <a:t>Видно, есть мороз.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43518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531C71-B5FA-48CB-9419-CC9C48A33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3487"/>
            <a:ext cx="12192000" cy="43910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808DC5-2052-4F38-AAB2-C62BDC0E0700}"/>
              </a:ext>
            </a:extLst>
          </p:cNvPr>
          <p:cNvSpPr txBox="1"/>
          <p:nvPr/>
        </p:nvSpPr>
        <p:spPr>
          <a:xfrm>
            <a:off x="288758" y="526887"/>
            <a:ext cx="113417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Пересказ отрывка сказки в обработке Дж. Родари «Как осел петь перестал».</a:t>
            </a:r>
          </a:p>
          <a:p>
            <a:pPr algn="ctr"/>
            <a:endParaRPr lang="ru-RU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9CC769-83D2-4982-86A1-611DCDB31CB3}"/>
              </a:ext>
            </a:extLst>
          </p:cNvPr>
          <p:cNvSpPr txBox="1"/>
          <p:nvPr/>
        </p:nvSpPr>
        <p:spPr>
          <a:xfrm>
            <a:off x="625643" y="5739248"/>
            <a:ext cx="10940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В давние времена осел пел получше тенора.</a:t>
            </a:r>
          </a:p>
        </p:txBody>
      </p:sp>
    </p:spTree>
    <p:extLst>
      <p:ext uri="{BB962C8B-B14F-4D97-AF65-F5344CB8AC3E}">
        <p14:creationId xmlns:p14="http://schemas.microsoft.com/office/powerpoint/2010/main" val="1713621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96DAAA-6AA0-4681-9C2E-4BA81D253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3587"/>
            <a:ext cx="12192000" cy="27908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CFC527-A9CE-437F-BA9F-54F74DA00812}"/>
              </a:ext>
            </a:extLst>
          </p:cNvPr>
          <p:cNvSpPr txBox="1"/>
          <p:nvPr/>
        </p:nvSpPr>
        <p:spPr>
          <a:xfrm>
            <a:off x="256674" y="5069305"/>
            <a:ext cx="5598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Однажды собрались все звери на совет,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715B5A-61DD-46D7-9DFF-344422C5D561}"/>
              </a:ext>
            </a:extLst>
          </p:cNvPr>
          <p:cNvSpPr txBox="1"/>
          <p:nvPr/>
        </p:nvSpPr>
        <p:spPr>
          <a:xfrm>
            <a:off x="6096000" y="5069305"/>
            <a:ext cx="5839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и лев, который был у них царём, спросил:</a:t>
            </a:r>
          </a:p>
        </p:txBody>
      </p:sp>
    </p:spTree>
    <p:extLst>
      <p:ext uri="{BB962C8B-B14F-4D97-AF65-F5344CB8AC3E}">
        <p14:creationId xmlns:p14="http://schemas.microsoft.com/office/powerpoint/2010/main" val="2858341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FE219B-B3E7-403D-AC43-6E9CF546B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3112"/>
            <a:ext cx="12192000" cy="27717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A26328-A82C-4AF8-899A-BB05463AD6A2}"/>
              </a:ext>
            </a:extLst>
          </p:cNvPr>
          <p:cNvSpPr txBox="1"/>
          <p:nvPr/>
        </p:nvSpPr>
        <p:spPr>
          <a:xfrm>
            <a:off x="401053" y="5037221"/>
            <a:ext cx="11357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 — Кто из вас самый красивый?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93275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18AB3C-90AD-4E8E-A2FD-B45931BAFDEB}"/>
              </a:ext>
            </a:extLst>
          </p:cNvPr>
          <p:cNvSpPr txBox="1"/>
          <p:nvPr/>
        </p:nvSpPr>
        <p:spPr>
          <a:xfrm>
            <a:off x="488576" y="385482"/>
            <a:ext cx="11214847" cy="59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способности произвольного запоминания и воспроизведения, используя мнемосхемы и набор «Дары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Фребеля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 развитие ассоциативного мышления.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повышать уровень речевой активности детей;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обогащать словарный запас;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обучать умению работать с мнемосхемами.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учить замечать образные слова и выражения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формировать умение составлять рассказы по лексическим темам с помощью схем описаний.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формировать умение у детей с помощью мнемосхем рассказывать сказки, рассказы, заучивать стихи;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развивать связную монологическую речь;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развивать у детей умение выделять и сравнивать существенные признаки предметов;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развивать ассоциативное мышление с помощью игрового набора «Дары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Фребеля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развивать познавательный интерес внимание, память, наглядно-образное мышление;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воспитывать интерес к художественным произведениям;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воспитывать умение слушать, вызвать эмоциональный отклик детей;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активизировать чувственное восприятие художественного слова.</a:t>
            </a:r>
          </a:p>
        </p:txBody>
      </p:sp>
    </p:spTree>
    <p:extLst>
      <p:ext uri="{BB962C8B-B14F-4D97-AF65-F5344CB8AC3E}">
        <p14:creationId xmlns:p14="http://schemas.microsoft.com/office/powerpoint/2010/main" val="1030139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745720-BD27-4052-B1BB-93A309906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3425"/>
            <a:ext cx="12192000" cy="53911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1A8092-15F5-4213-9C3B-450E7E09338A}"/>
              </a:ext>
            </a:extLst>
          </p:cNvPr>
          <p:cNvSpPr txBox="1"/>
          <p:nvPr/>
        </p:nvSpPr>
        <p:spPr>
          <a:xfrm>
            <a:off x="513347" y="6124575"/>
            <a:ext cx="10844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— Я! — сразу же закричал осёл.</a:t>
            </a:r>
          </a:p>
        </p:txBody>
      </p:sp>
    </p:spTree>
    <p:extLst>
      <p:ext uri="{BB962C8B-B14F-4D97-AF65-F5344CB8AC3E}">
        <p14:creationId xmlns:p14="http://schemas.microsoft.com/office/powerpoint/2010/main" val="2904708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B961E7-DC7B-4B53-9375-1F6F83E32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8312"/>
            <a:ext cx="12192000" cy="33813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327212-1810-4118-A7A8-FB886B23DF85}"/>
              </a:ext>
            </a:extLst>
          </p:cNvPr>
          <p:cNvSpPr txBox="1"/>
          <p:nvPr/>
        </p:nvSpPr>
        <p:spPr>
          <a:xfrm>
            <a:off x="529389" y="5342021"/>
            <a:ext cx="11213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- А кто из вас самый сильный?</a:t>
            </a:r>
          </a:p>
        </p:txBody>
      </p:sp>
    </p:spTree>
    <p:extLst>
      <p:ext uri="{BB962C8B-B14F-4D97-AF65-F5344CB8AC3E}">
        <p14:creationId xmlns:p14="http://schemas.microsoft.com/office/powerpoint/2010/main" val="363625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23C191-1730-4195-9A0E-69AC84E2E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162"/>
            <a:ext cx="12192000" cy="57816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D3E4D1-D197-4C12-BE76-B1BF720B290E}"/>
              </a:ext>
            </a:extLst>
          </p:cNvPr>
          <p:cNvSpPr txBox="1"/>
          <p:nvPr/>
        </p:nvSpPr>
        <p:spPr>
          <a:xfrm>
            <a:off x="529389" y="5807242"/>
            <a:ext cx="10716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— Я! — закричал осёл.</a:t>
            </a:r>
          </a:p>
        </p:txBody>
      </p:sp>
    </p:spTree>
    <p:extLst>
      <p:ext uri="{BB962C8B-B14F-4D97-AF65-F5344CB8AC3E}">
        <p14:creationId xmlns:p14="http://schemas.microsoft.com/office/powerpoint/2010/main" val="3658506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2C6B65-2A26-486C-B3A8-FFF06218D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7387"/>
            <a:ext cx="12192000" cy="29432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0416D2-F76B-473D-AA39-CCDE90F6AD4D}"/>
              </a:ext>
            </a:extLst>
          </p:cNvPr>
          <p:cNvSpPr txBox="1"/>
          <p:nvPr/>
        </p:nvSpPr>
        <p:spPr>
          <a:xfrm>
            <a:off x="513347" y="5293895"/>
            <a:ext cx="11293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— А кто из вас самый глупый?</a:t>
            </a:r>
          </a:p>
        </p:txBody>
      </p:sp>
    </p:spTree>
    <p:extLst>
      <p:ext uri="{BB962C8B-B14F-4D97-AF65-F5344CB8AC3E}">
        <p14:creationId xmlns:p14="http://schemas.microsoft.com/office/powerpoint/2010/main" val="2928717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2F4BDF-3BC7-4F65-8818-A4C5A5083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4512"/>
            <a:ext cx="12192000" cy="32289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E01866-F4B1-4483-988B-72BA2FC2600F}"/>
              </a:ext>
            </a:extLst>
          </p:cNvPr>
          <p:cNvSpPr txBox="1"/>
          <p:nvPr/>
        </p:nvSpPr>
        <p:spPr>
          <a:xfrm>
            <a:off x="352926" y="5390147"/>
            <a:ext cx="1150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— Я, я! —  заревел осёл.</a:t>
            </a:r>
          </a:p>
        </p:txBody>
      </p:sp>
    </p:spTree>
    <p:extLst>
      <p:ext uri="{BB962C8B-B14F-4D97-AF65-F5344CB8AC3E}">
        <p14:creationId xmlns:p14="http://schemas.microsoft.com/office/powerpoint/2010/main" val="9895054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E73EB1-AE8C-4F02-9C92-A1CB33474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17" y="0"/>
            <a:ext cx="429696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4014DE-948D-4BD8-A52E-12572326D0EC}"/>
              </a:ext>
            </a:extLst>
          </p:cNvPr>
          <p:cNvSpPr txBox="1"/>
          <p:nvPr/>
        </p:nvSpPr>
        <p:spPr>
          <a:xfrm>
            <a:off x="5085347" y="288758"/>
            <a:ext cx="680185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давние времена осел пел получше тенора.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Однажды собрались все звери на совет, и лев, который был у них царём, спросил:</a:t>
            </a:r>
            <a:br>
              <a:rPr lang="ru-RU" dirty="0"/>
            </a:br>
            <a:endParaRPr lang="ru-RU" dirty="0"/>
          </a:p>
          <a:p>
            <a:r>
              <a:rPr lang="ru-RU" dirty="0"/>
              <a:t> — Кто из вас самый красивый?</a:t>
            </a:r>
            <a:br>
              <a:rPr lang="ru-RU" dirty="0"/>
            </a:br>
            <a:endParaRPr lang="ru-RU" dirty="0"/>
          </a:p>
          <a:p>
            <a:endParaRPr lang="ru-RU" dirty="0"/>
          </a:p>
          <a:p>
            <a:r>
              <a:rPr lang="ru-RU" dirty="0"/>
              <a:t> — Я! — закричал осёл.</a:t>
            </a:r>
            <a:br>
              <a:rPr lang="ru-RU" dirty="0"/>
            </a:br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 — А кто же самый сильный?</a:t>
            </a:r>
            <a:br>
              <a:rPr lang="ru-RU" dirty="0"/>
            </a:br>
            <a:endParaRPr lang="ru-RU" dirty="0"/>
          </a:p>
          <a:p>
            <a:endParaRPr lang="ru-RU" dirty="0"/>
          </a:p>
          <a:p>
            <a:r>
              <a:rPr lang="ru-RU" dirty="0"/>
              <a:t> — Я! — закричал осёл.</a:t>
            </a:r>
            <a:br>
              <a:rPr lang="ru-RU" dirty="0"/>
            </a:br>
            <a:endParaRPr lang="ru-RU" dirty="0"/>
          </a:p>
          <a:p>
            <a:endParaRPr lang="ru-RU" dirty="0"/>
          </a:p>
          <a:p>
            <a:r>
              <a:rPr lang="ru-RU" dirty="0"/>
              <a:t> — А кто же здесь самый глупый?</a:t>
            </a:r>
            <a:br>
              <a:rPr lang="ru-RU" dirty="0"/>
            </a:br>
            <a:endParaRPr lang="ru-RU" dirty="0"/>
          </a:p>
          <a:p>
            <a:endParaRPr lang="ru-RU" dirty="0"/>
          </a:p>
          <a:p>
            <a:r>
              <a:rPr lang="ru-RU" dirty="0"/>
              <a:t> — Я, я! — заревел осёл.</a:t>
            </a:r>
          </a:p>
        </p:txBody>
      </p:sp>
    </p:spTree>
    <p:extLst>
      <p:ext uri="{BB962C8B-B14F-4D97-AF65-F5344CB8AC3E}">
        <p14:creationId xmlns:p14="http://schemas.microsoft.com/office/powerpoint/2010/main" val="13841355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05D419-D68B-48F5-86D2-97FD65B05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1" y="609600"/>
            <a:ext cx="9839324" cy="4695826"/>
          </a:xfrm>
        </p:spPr>
        <p:txBody>
          <a:bodyPr>
            <a:norm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625190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7BD786-A5E9-4BB8-A881-388AA2D6F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81" y="222536"/>
            <a:ext cx="11730037" cy="64129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9534C0-AE59-411C-BB6F-6B80037DDFE5}"/>
              </a:ext>
            </a:extLst>
          </p:cNvPr>
          <p:cNvSpPr txBox="1"/>
          <p:nvPr/>
        </p:nvSpPr>
        <p:spPr>
          <a:xfrm>
            <a:off x="2539999" y="431800"/>
            <a:ext cx="711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Составление творческого рассказа «Заяц </a:t>
            </a:r>
            <a:r>
              <a:rPr lang="ru-RU" sz="4400" dirty="0" err="1"/>
              <a:t>Бояка</a:t>
            </a:r>
            <a:r>
              <a:rPr lang="ru-RU" sz="4400" dirty="0"/>
              <a:t>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71B50F-CA75-4843-8814-DE124C032284}"/>
              </a:ext>
            </a:extLst>
          </p:cNvPr>
          <p:cNvSpPr txBox="1"/>
          <p:nvPr/>
        </p:nvSpPr>
        <p:spPr>
          <a:xfrm>
            <a:off x="558800" y="4991100"/>
            <a:ext cx="4686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Жил был в лесу заяц.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BA4798-5F13-4F91-BDB6-CB5546FED26A}"/>
              </a:ext>
            </a:extLst>
          </p:cNvPr>
          <p:cNvSpPr txBox="1"/>
          <p:nvPr/>
        </p:nvSpPr>
        <p:spPr>
          <a:xfrm>
            <a:off x="7308849" y="4991100"/>
            <a:ext cx="4686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Звали его </a:t>
            </a:r>
            <a:r>
              <a:rPr lang="ru-RU" sz="3200" dirty="0" err="1"/>
              <a:t>Бояка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5455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78C2BA-C361-43A2-8F2E-0BBF689E0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38124"/>
            <a:ext cx="11744325" cy="63912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82E14C-FE2C-4FEE-8B49-3BC19CDA4DE4}"/>
              </a:ext>
            </a:extLst>
          </p:cNvPr>
          <p:cNvSpPr txBox="1"/>
          <p:nvPr/>
        </p:nvSpPr>
        <p:spPr>
          <a:xfrm>
            <a:off x="545432" y="2550695"/>
            <a:ext cx="3368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Зайчик всего боялся.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9092F4-C41F-4EEF-A7A4-EAE75A546AF2}"/>
              </a:ext>
            </a:extLst>
          </p:cNvPr>
          <p:cNvSpPr txBox="1"/>
          <p:nvPr/>
        </p:nvSpPr>
        <p:spPr>
          <a:xfrm>
            <a:off x="4924926" y="2550695"/>
            <a:ext cx="7038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Треснет ветка, зашуршат листья, ворона каркнет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0A5274-8A1B-4733-8106-9C94CA559E97}"/>
              </a:ext>
            </a:extLst>
          </p:cNvPr>
          <p:cNvSpPr txBox="1"/>
          <p:nvPr/>
        </p:nvSpPr>
        <p:spPr>
          <a:xfrm>
            <a:off x="545432" y="5646821"/>
            <a:ext cx="7571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- </a:t>
            </a:r>
            <a:r>
              <a:rPr lang="ru-RU" sz="2400" dirty="0" err="1"/>
              <a:t>Бояка</a:t>
            </a:r>
            <a:r>
              <a:rPr lang="ru-RU" sz="2400" dirty="0"/>
              <a:t> сразу бежал домой.</a:t>
            </a:r>
          </a:p>
        </p:txBody>
      </p:sp>
    </p:spTree>
    <p:extLst>
      <p:ext uri="{BB962C8B-B14F-4D97-AF65-F5344CB8AC3E}">
        <p14:creationId xmlns:p14="http://schemas.microsoft.com/office/powerpoint/2010/main" val="2858857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A4FB79-FE1E-476E-A861-1CFD42A35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800100"/>
            <a:ext cx="11744325" cy="48291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105813-3723-4F83-A7F9-6BAE1140C7DB}"/>
              </a:ext>
            </a:extLst>
          </p:cNvPr>
          <p:cNvSpPr txBox="1"/>
          <p:nvPr/>
        </p:nvSpPr>
        <p:spPr>
          <a:xfrm>
            <a:off x="1271595" y="4588042"/>
            <a:ext cx="925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И друзей у </a:t>
            </a:r>
            <a:r>
              <a:rPr lang="ru-RU" sz="2400" dirty="0" err="1"/>
              <a:t>Бояки</a:t>
            </a:r>
            <a:r>
              <a:rPr lang="ru-RU" sz="2400" dirty="0"/>
              <a:t> не было.</a:t>
            </a:r>
          </a:p>
        </p:txBody>
      </p:sp>
    </p:spTree>
    <p:extLst>
      <p:ext uri="{BB962C8B-B14F-4D97-AF65-F5344CB8AC3E}">
        <p14:creationId xmlns:p14="http://schemas.microsoft.com/office/powerpoint/2010/main" val="1925730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BD4729-A66D-48C6-8AAC-EDD1E5915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33362"/>
            <a:ext cx="11734800" cy="63960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1FE31F-163E-411D-9FAC-1607BB715912}"/>
              </a:ext>
            </a:extLst>
          </p:cNvPr>
          <p:cNvSpPr txBox="1"/>
          <p:nvPr/>
        </p:nvSpPr>
        <p:spPr>
          <a:xfrm>
            <a:off x="625642" y="5486400"/>
            <a:ext cx="10651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Надоело зайчику так жить. </a:t>
            </a:r>
          </a:p>
        </p:txBody>
      </p:sp>
    </p:spTree>
    <p:extLst>
      <p:ext uri="{BB962C8B-B14F-4D97-AF65-F5344CB8AC3E}">
        <p14:creationId xmlns:p14="http://schemas.microsoft.com/office/powerpoint/2010/main" val="2444305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FD4489-9541-4194-A2B2-DE567FC2F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38125"/>
            <a:ext cx="11753850" cy="63912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3AA5A7-1764-43DB-9FD0-F5CFC1358B04}"/>
              </a:ext>
            </a:extLst>
          </p:cNvPr>
          <p:cNvSpPr txBox="1"/>
          <p:nvPr/>
        </p:nvSpPr>
        <p:spPr>
          <a:xfrm>
            <a:off x="705853" y="5325979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Решил заяц сменить свое имя.</a:t>
            </a:r>
          </a:p>
        </p:txBody>
      </p:sp>
    </p:spTree>
    <p:extLst>
      <p:ext uri="{BB962C8B-B14F-4D97-AF65-F5344CB8AC3E}">
        <p14:creationId xmlns:p14="http://schemas.microsoft.com/office/powerpoint/2010/main" val="1382804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31557B-8512-4330-A256-E3DBECC47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1757362"/>
            <a:ext cx="11753850" cy="33432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361265-3F83-4639-AB64-6EC27915D1F2}"/>
              </a:ext>
            </a:extLst>
          </p:cNvPr>
          <p:cNvSpPr txBox="1"/>
          <p:nvPr/>
        </p:nvSpPr>
        <p:spPr>
          <a:xfrm>
            <a:off x="689811" y="5309937"/>
            <a:ext cx="11117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Получилось у него вместо </a:t>
            </a:r>
            <a:r>
              <a:rPr lang="ru-RU" sz="2400" dirty="0" err="1"/>
              <a:t>Бояки</a:t>
            </a:r>
            <a:r>
              <a:rPr lang="ru-RU" sz="2400" dirty="0"/>
              <a:t> - Бяка. </a:t>
            </a:r>
          </a:p>
        </p:txBody>
      </p:sp>
    </p:spTree>
    <p:extLst>
      <p:ext uri="{BB962C8B-B14F-4D97-AF65-F5344CB8AC3E}">
        <p14:creationId xmlns:p14="http://schemas.microsoft.com/office/powerpoint/2010/main" val="250665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B9C188-C5D9-424E-87D5-B1D015F61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10" y="233362"/>
            <a:ext cx="4908300" cy="63912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D89296-2D2F-45D1-8167-50BC91CDB4AE}"/>
              </a:ext>
            </a:extLst>
          </p:cNvPr>
          <p:cNvSpPr txBox="1"/>
          <p:nvPr/>
        </p:nvSpPr>
        <p:spPr>
          <a:xfrm>
            <a:off x="5662863" y="908752"/>
            <a:ext cx="4686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Жил был в лесу заяц. Звали его </a:t>
            </a:r>
            <a:r>
              <a:rPr lang="ru-RU" sz="2000" dirty="0" err="1"/>
              <a:t>Бояка</a:t>
            </a:r>
            <a:r>
              <a:rPr lang="ru-RU" sz="20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177D0C-1936-4391-BFBE-8362749CEA6B}"/>
              </a:ext>
            </a:extLst>
          </p:cNvPr>
          <p:cNvSpPr txBox="1"/>
          <p:nvPr/>
        </p:nvSpPr>
        <p:spPr>
          <a:xfrm>
            <a:off x="5662863" y="1732547"/>
            <a:ext cx="614412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Зайчик всего боялся. Треснет ветка, зашуршат листья, ворона каркнет</a:t>
            </a:r>
          </a:p>
          <a:p>
            <a:endParaRPr lang="ru-RU" sz="2000" dirty="0"/>
          </a:p>
          <a:p>
            <a:r>
              <a:rPr lang="ru-RU" sz="2000" dirty="0"/>
              <a:t> - </a:t>
            </a:r>
            <a:r>
              <a:rPr lang="ru-RU" sz="2000" dirty="0" err="1"/>
              <a:t>Бояка</a:t>
            </a:r>
            <a:r>
              <a:rPr lang="ru-RU" sz="2000" dirty="0"/>
              <a:t> сразу бежал домой.</a:t>
            </a:r>
          </a:p>
          <a:p>
            <a:endParaRPr lang="ru-RU" sz="2000" dirty="0"/>
          </a:p>
          <a:p>
            <a:r>
              <a:rPr lang="ru-RU" sz="2000" dirty="0"/>
              <a:t>И друзей у </a:t>
            </a:r>
            <a:r>
              <a:rPr lang="ru-RU" sz="2000" dirty="0" err="1"/>
              <a:t>Бояки</a:t>
            </a:r>
            <a:r>
              <a:rPr lang="ru-RU" sz="2000" dirty="0"/>
              <a:t> не было.</a:t>
            </a:r>
          </a:p>
          <a:p>
            <a:endParaRPr lang="ru-RU" sz="2000" dirty="0"/>
          </a:p>
          <a:p>
            <a:endParaRPr lang="ru-RU" sz="2000" dirty="0"/>
          </a:p>
          <a:p>
            <a:r>
              <a:rPr lang="ru-RU" sz="2000" dirty="0"/>
              <a:t>Надоело зайчику так жить. </a:t>
            </a:r>
          </a:p>
          <a:p>
            <a:endParaRPr lang="ru-RU" sz="2000" dirty="0"/>
          </a:p>
          <a:p>
            <a:endParaRPr lang="ru-RU" sz="2000" dirty="0"/>
          </a:p>
          <a:p>
            <a:r>
              <a:rPr lang="ru-RU" sz="2000" dirty="0"/>
              <a:t>Решил заяц сменить свое имя.</a:t>
            </a:r>
          </a:p>
          <a:p>
            <a:endParaRPr lang="ru-RU" sz="2000" dirty="0"/>
          </a:p>
          <a:p>
            <a:endParaRPr lang="ru-RU" sz="2000" dirty="0"/>
          </a:p>
          <a:p>
            <a:r>
              <a:rPr lang="ru-RU" sz="2000" dirty="0"/>
              <a:t>Получилось у него вместо </a:t>
            </a:r>
            <a:r>
              <a:rPr lang="ru-RU" sz="2000" dirty="0" err="1"/>
              <a:t>Бояки</a:t>
            </a:r>
            <a:r>
              <a:rPr lang="ru-RU" sz="2000" dirty="0"/>
              <a:t> - Бяка. </a:t>
            </a:r>
          </a:p>
        </p:txBody>
      </p:sp>
    </p:spTree>
    <p:extLst>
      <p:ext uri="{BB962C8B-B14F-4D97-AF65-F5344CB8AC3E}">
        <p14:creationId xmlns:p14="http://schemas.microsoft.com/office/powerpoint/2010/main" val="3342853535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128</TotalTime>
  <Words>583</Words>
  <Application>Microsoft Office PowerPoint</Application>
  <PresentationFormat>Широкоэкранный</PresentationFormat>
  <Paragraphs>85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Corbel</vt:lpstr>
      <vt:lpstr>Times New Roman</vt:lpstr>
      <vt:lpstr>Базис</vt:lpstr>
      <vt:lpstr>МБДОУ «Детский сад №61» г.о. Самара Тема:«Мнемотехника и игровой набор «Дары Фребеля» как средство повышения качества речевого развития старших дошкольников».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Дмитрий</cp:lastModifiedBy>
  <cp:revision>48</cp:revision>
  <dcterms:created xsi:type="dcterms:W3CDTF">2023-02-07T05:49:07Z</dcterms:created>
  <dcterms:modified xsi:type="dcterms:W3CDTF">2023-03-10T19:42:23Z</dcterms:modified>
</cp:coreProperties>
</file>